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73" r:id="rId7"/>
    <p:sldId id="281" r:id="rId8"/>
    <p:sldId id="274" r:id="rId9"/>
    <p:sldId id="277" r:id="rId10"/>
    <p:sldId id="278" r:id="rId11"/>
    <p:sldId id="282" r:id="rId12"/>
    <p:sldId id="280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il van der Weijden" userId="d5a97714-595f-41f7-a457-b8fe7f3b0d31" providerId="ADAL" clId="{DACD8202-2515-4925-AAD0-C15F59723772}"/>
    <pc:docChg chg="custSel delSld modSld sldOrd">
      <pc:chgData name="Emil van der Weijden" userId="d5a97714-595f-41f7-a457-b8fe7f3b0d31" providerId="ADAL" clId="{DACD8202-2515-4925-AAD0-C15F59723772}" dt="2022-10-28T06:53:18.091" v="180" actId="20577"/>
      <pc:docMkLst>
        <pc:docMk/>
      </pc:docMkLst>
      <pc:sldChg chg="modSp mod">
        <pc:chgData name="Emil van der Weijden" userId="d5a97714-595f-41f7-a457-b8fe7f3b0d31" providerId="ADAL" clId="{DACD8202-2515-4925-AAD0-C15F59723772}" dt="2022-10-28T06:43:25.960" v="1" actId="20577"/>
        <pc:sldMkLst>
          <pc:docMk/>
          <pc:sldMk cId="4260736281" sldId="256"/>
        </pc:sldMkLst>
        <pc:spChg chg="mod">
          <ac:chgData name="Emil van der Weijden" userId="d5a97714-595f-41f7-a457-b8fe7f3b0d31" providerId="ADAL" clId="{DACD8202-2515-4925-AAD0-C15F59723772}" dt="2022-10-28T06:43:25.960" v="1" actId="20577"/>
          <ac:spMkLst>
            <pc:docMk/>
            <pc:sldMk cId="4260736281" sldId="256"/>
            <ac:spMk id="2" creationId="{00000000-0000-0000-0000-000000000000}"/>
          </ac:spMkLst>
        </pc:spChg>
      </pc:sldChg>
      <pc:sldChg chg="del">
        <pc:chgData name="Emil van der Weijden" userId="d5a97714-595f-41f7-a457-b8fe7f3b0d31" providerId="ADAL" clId="{DACD8202-2515-4925-AAD0-C15F59723772}" dt="2022-10-28T06:43:45.056" v="2" actId="2696"/>
        <pc:sldMkLst>
          <pc:docMk/>
          <pc:sldMk cId="2141663829" sldId="272"/>
        </pc:sldMkLst>
      </pc:sldChg>
      <pc:sldChg chg="modSp mod">
        <pc:chgData name="Emil van der Weijden" userId="d5a97714-595f-41f7-a457-b8fe7f3b0d31" providerId="ADAL" clId="{DACD8202-2515-4925-AAD0-C15F59723772}" dt="2022-10-28T06:44:00.441" v="37" actId="20577"/>
        <pc:sldMkLst>
          <pc:docMk/>
          <pc:sldMk cId="4086464547" sldId="273"/>
        </pc:sldMkLst>
        <pc:spChg chg="mod">
          <ac:chgData name="Emil van der Weijden" userId="d5a97714-595f-41f7-a457-b8fe7f3b0d31" providerId="ADAL" clId="{DACD8202-2515-4925-AAD0-C15F59723772}" dt="2022-10-28T06:44:00.441" v="37" actId="20577"/>
          <ac:spMkLst>
            <pc:docMk/>
            <pc:sldMk cId="4086464547" sldId="273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DACD8202-2515-4925-AAD0-C15F59723772}" dt="2022-10-28T06:46:23.832" v="114" actId="20577"/>
        <pc:sldMkLst>
          <pc:docMk/>
          <pc:sldMk cId="4013826068" sldId="274"/>
        </pc:sldMkLst>
        <pc:spChg chg="mod">
          <ac:chgData name="Emil van der Weijden" userId="d5a97714-595f-41f7-a457-b8fe7f3b0d31" providerId="ADAL" clId="{DACD8202-2515-4925-AAD0-C15F59723772}" dt="2022-10-28T06:46:23.832" v="114" actId="20577"/>
          <ac:spMkLst>
            <pc:docMk/>
            <pc:sldMk cId="4013826068" sldId="274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DACD8202-2515-4925-AAD0-C15F59723772}" dt="2022-10-28T06:52:39.459" v="138" actId="20577"/>
        <pc:sldMkLst>
          <pc:docMk/>
          <pc:sldMk cId="1556291792" sldId="278"/>
        </pc:sldMkLst>
        <pc:spChg chg="mod">
          <ac:chgData name="Emil van der Weijden" userId="d5a97714-595f-41f7-a457-b8fe7f3b0d31" providerId="ADAL" clId="{DACD8202-2515-4925-AAD0-C15F59723772}" dt="2022-10-28T06:52:39.459" v="138" actId="20577"/>
          <ac:spMkLst>
            <pc:docMk/>
            <pc:sldMk cId="1556291792" sldId="278"/>
            <ac:spMk id="3" creationId="{00000000-0000-0000-0000-000000000000}"/>
          </ac:spMkLst>
        </pc:spChg>
      </pc:sldChg>
      <pc:sldChg chg="modSp mod">
        <pc:chgData name="Emil van der Weijden" userId="d5a97714-595f-41f7-a457-b8fe7f3b0d31" providerId="ADAL" clId="{DACD8202-2515-4925-AAD0-C15F59723772}" dt="2022-10-28T06:52:55.651" v="140" actId="5793"/>
        <pc:sldMkLst>
          <pc:docMk/>
          <pc:sldMk cId="1080073813" sldId="280"/>
        </pc:sldMkLst>
        <pc:spChg chg="mod">
          <ac:chgData name="Emil van der Weijden" userId="d5a97714-595f-41f7-a457-b8fe7f3b0d31" providerId="ADAL" clId="{DACD8202-2515-4925-AAD0-C15F59723772}" dt="2022-10-28T06:52:55.651" v="140" actId="5793"/>
          <ac:spMkLst>
            <pc:docMk/>
            <pc:sldMk cId="1080073813" sldId="280"/>
            <ac:spMk id="3" creationId="{00000000-0000-0000-0000-000000000000}"/>
          </ac:spMkLst>
        </pc:spChg>
      </pc:sldChg>
      <pc:sldChg chg="modSp mod ord">
        <pc:chgData name="Emil van der Weijden" userId="d5a97714-595f-41f7-a457-b8fe7f3b0d31" providerId="ADAL" clId="{DACD8202-2515-4925-AAD0-C15F59723772}" dt="2022-10-28T06:53:18.091" v="180" actId="20577"/>
        <pc:sldMkLst>
          <pc:docMk/>
          <pc:sldMk cId="3708486314" sldId="282"/>
        </pc:sldMkLst>
        <pc:spChg chg="mod">
          <ac:chgData name="Emil van der Weijden" userId="d5a97714-595f-41f7-a457-b8fe7f3b0d31" providerId="ADAL" clId="{DACD8202-2515-4925-AAD0-C15F59723772}" dt="2022-10-28T06:53:18.091" v="180" actId="20577"/>
          <ac:spMkLst>
            <pc:docMk/>
            <pc:sldMk cId="3708486314" sldId="282"/>
            <ac:spMk id="3" creationId="{B2528AC2-2D66-484C-B0E6-F534967DF2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28-10-2022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7283F4-409C-46D2-91D2-63B8C7ACD8FD}" type="datetimeFigureOut">
              <a:rPr lang="nl-NL" smtClean="0"/>
              <a:t>28-10-2022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253137-850F-46E6-AE14-8CE704B1D51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8824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wH-qlOIjvM&amp;t=240s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283855" y="1025237"/>
            <a:ext cx="35028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b="1" dirty="0"/>
              <a:t>Les 3 Onderzoek DV43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898" y="2006176"/>
            <a:ext cx="5943600" cy="370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720000" y="824800"/>
            <a:ext cx="8280000" cy="720000"/>
          </a:xfrm>
        </p:spPr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Programma</a:t>
            </a:r>
          </a:p>
        </p:txBody>
      </p:sp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720000" y="1702173"/>
            <a:ext cx="8280000" cy="276167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Leerdoelen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Jaarplanning/ beknopte uitleg opdrachten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Uitleg regels onderzoek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Uitleg vragen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Aan de slag!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41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0452" y="1777161"/>
            <a:ext cx="7740000" cy="4351338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Aan het eind van de lessen onderzoek weten jullie:</a:t>
            </a:r>
          </a:p>
          <a:p>
            <a:pPr marL="1485900" lvl="2" indent="-342900"/>
            <a:r>
              <a:rPr lang="nl-NL" dirty="0"/>
              <a:t>Waarom onderzoek doen belangrijk is</a:t>
            </a:r>
          </a:p>
          <a:p>
            <a:pPr marL="1485900" lvl="2" indent="-342900"/>
            <a:r>
              <a:rPr lang="nl-NL" dirty="0"/>
              <a:t>Hoe het vak onderzoek dit schooljaar er uit ziet</a:t>
            </a:r>
          </a:p>
          <a:p>
            <a:pPr marL="1485900" lvl="2" indent="-342900"/>
            <a:r>
              <a:rPr lang="nl-NL" dirty="0"/>
              <a:t>Wat onderzoek is </a:t>
            </a:r>
          </a:p>
          <a:p>
            <a:pPr marL="1485900" lvl="2" indent="-342900"/>
            <a:r>
              <a:rPr lang="nl-NL" dirty="0"/>
              <a:t>Hoe je onderzoek moet uitvoeren</a:t>
            </a:r>
          </a:p>
          <a:p>
            <a:pPr marL="1485900" lvl="2" indent="-342900"/>
            <a:r>
              <a:rPr lang="nl-NL" dirty="0"/>
              <a:t>Hoe je onderzoek moet vastleggen/rapporteren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6464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Onderzoek in de dierensector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0452" y="1777161"/>
            <a:ext cx="7740000" cy="4351338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756000" y="1656000"/>
            <a:ext cx="9597368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-3600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 baseline="0">
                <a:solidFill>
                  <a:srgbClr val="1E201F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Tx/>
              <a:buNone/>
              <a:defRPr sz="2400" kern="1200" baseline="0">
                <a:solidFill>
                  <a:srgbClr val="1E201F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1E201F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E201F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1E201F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Onderzoek is het ontdekken van nieuwe dingen en het oplossen van problemen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Onderzoeksonderwerpen</a:t>
            </a:r>
          </a:p>
          <a:p>
            <a:pPr marL="1485900" lvl="2" indent="-342900"/>
            <a:r>
              <a:rPr lang="nl-NL" dirty="0"/>
              <a:t>Biologie (psychologie, sociologie, natuurkunde, chemie)</a:t>
            </a:r>
          </a:p>
          <a:p>
            <a:pPr marL="1485900" lvl="2" indent="-342900"/>
            <a:r>
              <a:rPr lang="nl-NL" dirty="0"/>
              <a:t>Economie</a:t>
            </a:r>
          </a:p>
          <a:p>
            <a:pPr marL="1485900" lvl="2" indent="-342900"/>
            <a:endParaRPr lang="nl-NL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nl-NL" dirty="0"/>
              <a:t>Wat onderzoekt een dierverzorger?</a:t>
            </a:r>
          </a:p>
          <a:p>
            <a:pPr marL="1485900" lvl="2" indent="-342900"/>
            <a:r>
              <a:rPr lang="nl-NL" dirty="0"/>
              <a:t>Voornamelijk biologie en gedrag van gehouden diersoorten</a:t>
            </a:r>
          </a:p>
          <a:p>
            <a:pPr marL="1485900" lvl="2" indent="-342900"/>
            <a:endParaRPr lang="nl-NL" dirty="0"/>
          </a:p>
          <a:p>
            <a:pPr marL="1485900" lvl="2" indent="-342900"/>
            <a:r>
              <a:rPr lang="nl-NL" dirty="0">
                <a:hlinkClick r:id="rId2"/>
              </a:rPr>
              <a:t>Filmpje: onderzoek doen</a:t>
            </a: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3204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ziet het jaar eruit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6000" y="1656000"/>
            <a:ext cx="7740000" cy="4351338"/>
          </a:xfrm>
        </p:spPr>
        <p:txBody>
          <a:bodyPr/>
          <a:lstStyle/>
          <a:p>
            <a:endParaRPr lang="nl-NL" dirty="0"/>
          </a:p>
          <a:p>
            <a:r>
              <a:rPr lang="nl-NL" dirty="0"/>
              <a:t>Klein onderzoek </a:t>
            </a:r>
            <a:r>
              <a:rPr lang="nl-NL" dirty="0">
                <a:solidFill>
                  <a:srgbClr val="FF0000"/>
                </a:solidFill>
              </a:rPr>
              <a:t>cijfer periode 15</a:t>
            </a:r>
            <a:endParaRPr lang="nl-NL" dirty="0"/>
          </a:p>
          <a:p>
            <a:pPr marL="457200" lvl="1"/>
            <a:endParaRPr lang="nl-NL" dirty="0"/>
          </a:p>
          <a:p>
            <a:pPr marL="457200" lvl="1"/>
            <a:endParaRPr lang="nl-NL" dirty="0"/>
          </a:p>
          <a:p>
            <a:r>
              <a:rPr lang="nl-NL" dirty="0"/>
              <a:t>Groot onderzoek </a:t>
            </a:r>
            <a:r>
              <a:rPr lang="nl-NL" dirty="0">
                <a:solidFill>
                  <a:srgbClr val="FF0000"/>
                </a:solidFill>
              </a:rPr>
              <a:t>cijfer periode 16</a:t>
            </a:r>
            <a:endParaRPr lang="nl-NL" dirty="0"/>
          </a:p>
          <a:p>
            <a:pPr marL="1485900" lvl="2" indent="-342900"/>
            <a:r>
              <a:rPr lang="nl-NL" dirty="0"/>
              <a:t>Presenteren van groot onderzoek </a:t>
            </a:r>
            <a:r>
              <a:rPr lang="nl-NL" dirty="0">
                <a:solidFill>
                  <a:srgbClr val="FF0000"/>
                </a:solidFill>
              </a:rPr>
              <a:t>cijfer periode 16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3826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Inleverregels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999" y="1656000"/>
            <a:ext cx="8722297" cy="4528490"/>
          </a:xfrm>
        </p:spPr>
        <p:txBody>
          <a:bodyPr/>
          <a:lstStyle/>
          <a:p>
            <a:r>
              <a:rPr lang="nl-NL" dirty="0"/>
              <a:t> </a:t>
            </a:r>
            <a:r>
              <a:rPr lang="nl-NL" u="sng" dirty="0"/>
              <a:t>ALLES</a:t>
            </a:r>
            <a:r>
              <a:rPr lang="nl-NL" dirty="0"/>
              <a:t> digitaal </a:t>
            </a:r>
          </a:p>
          <a:p>
            <a:r>
              <a:rPr lang="nl-NL" dirty="0"/>
              <a:t> Concept (via mail) en definitief inleverversie (via Cum Laude) </a:t>
            </a:r>
          </a:p>
          <a:p>
            <a:r>
              <a:rPr lang="nl-NL" dirty="0"/>
              <a:t> Herkansing van definitief inleverversie </a:t>
            </a:r>
          </a:p>
          <a:p>
            <a:r>
              <a:rPr lang="nl-NL" dirty="0"/>
              <a:t> Maximaal 2 spel/interpunctie-fouten per pagina</a:t>
            </a:r>
          </a:p>
          <a:p>
            <a:r>
              <a:rPr lang="nl-NL" dirty="0"/>
              <a:t> Benaming documenten en mail </a:t>
            </a:r>
          </a:p>
          <a:p>
            <a:pPr lvl="2"/>
            <a:r>
              <a:rPr lang="nl-NL" dirty="0"/>
              <a:t>Voorbeeld: </a:t>
            </a:r>
            <a:r>
              <a:rPr lang="nl-NL" b="1" i="1" dirty="0"/>
              <a:t>Annie de Vries- concept klein onderzoek </a:t>
            </a:r>
            <a:endParaRPr lang="nl-NL" dirty="0"/>
          </a:p>
          <a:p>
            <a:pPr lvl="2"/>
            <a:r>
              <a:rPr lang="nl-NL" b="1" i="1" dirty="0"/>
              <a:t>                    Jan Jansen – groot onderzoek definitief </a:t>
            </a:r>
            <a:endParaRPr lang="nl-NL" dirty="0"/>
          </a:p>
          <a:p>
            <a:endParaRPr lang="nl-NL" dirty="0"/>
          </a:p>
          <a:p>
            <a:r>
              <a:rPr lang="nl-NL" dirty="0"/>
              <a:t>Vragen bij voorkeur in de les</a:t>
            </a:r>
          </a:p>
          <a:p>
            <a:pPr lvl="2"/>
            <a:endParaRPr lang="nl-NL" dirty="0"/>
          </a:p>
          <a:p>
            <a:pPr lvl="2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22550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Onderzoeksopbouw </a:t>
            </a:r>
            <a:r>
              <a:rPr lang="nl-NL" dirty="0">
                <a:sym typeface="Wingdings" panose="05000000000000000000" pitchFamily="2" charset="2"/>
              </a:rPr>
              <a:t> zie </a:t>
            </a:r>
            <a:r>
              <a:rPr lang="nl-NL">
                <a:sym typeface="Wingdings" panose="05000000000000000000" pitchFamily="2" charset="2"/>
              </a:rPr>
              <a:t>ook document op CL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6000" y="1656000"/>
            <a:ext cx="9036000" cy="4656310"/>
          </a:xfrm>
        </p:spPr>
        <p:txBody>
          <a:bodyPr>
            <a:normAutofit lnSpcReduction="10000"/>
          </a:bodyPr>
          <a:lstStyle/>
          <a:p>
            <a:r>
              <a:rPr lang="nl-NL" dirty="0"/>
              <a:t>Titelpagina</a:t>
            </a:r>
          </a:p>
          <a:p>
            <a:r>
              <a:rPr lang="nl-NL" dirty="0"/>
              <a:t>Voorwoord</a:t>
            </a:r>
          </a:p>
          <a:p>
            <a:r>
              <a:rPr lang="nl-NL" dirty="0"/>
              <a:t>Inhoudsopgave</a:t>
            </a:r>
          </a:p>
          <a:p>
            <a:r>
              <a:rPr lang="nl-NL" dirty="0"/>
              <a:t>Samenvatting</a:t>
            </a:r>
          </a:p>
          <a:p>
            <a:r>
              <a:rPr lang="nl-NL" dirty="0"/>
              <a:t>Inleiding </a:t>
            </a:r>
          </a:p>
          <a:p>
            <a:pPr marL="1485900" lvl="2" indent="-342900"/>
            <a:r>
              <a:rPr lang="nl-NL" dirty="0"/>
              <a:t>Onderzoeksvraag</a:t>
            </a:r>
          </a:p>
          <a:p>
            <a:pPr marL="1485900" lvl="2" indent="-342900"/>
            <a:r>
              <a:rPr lang="nl-NL" dirty="0"/>
              <a:t>Hypothese</a:t>
            </a:r>
          </a:p>
          <a:p>
            <a:r>
              <a:rPr lang="nl-NL" dirty="0"/>
              <a:t>Materialen en methode </a:t>
            </a:r>
          </a:p>
          <a:p>
            <a:r>
              <a:rPr lang="nl-NL" dirty="0"/>
              <a:t>Resultaten </a:t>
            </a:r>
          </a:p>
          <a:p>
            <a:r>
              <a:rPr lang="nl-NL" dirty="0"/>
              <a:t>Conclusie </a:t>
            </a:r>
          </a:p>
          <a:p>
            <a:r>
              <a:rPr lang="nl-NL" dirty="0"/>
              <a:t>Discussie </a:t>
            </a:r>
          </a:p>
          <a:p>
            <a:r>
              <a:rPr lang="nl-NL" dirty="0"/>
              <a:t>Literatuurlijst</a:t>
            </a:r>
          </a:p>
          <a:p>
            <a:r>
              <a:rPr lang="nl-NL" dirty="0"/>
              <a:t>Bijlagen</a:t>
            </a:r>
          </a:p>
          <a:p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5C5E9E84-AB17-4875-82BA-A2BEDEDCD2CF}"/>
              </a:ext>
            </a:extLst>
          </p:cNvPr>
          <p:cNvSpPr/>
          <p:nvPr/>
        </p:nvSpPr>
        <p:spPr>
          <a:xfrm>
            <a:off x="6732712" y="4001671"/>
            <a:ext cx="4104622" cy="1200329"/>
          </a:xfrm>
          <a:prstGeom prst="rect">
            <a:avLst/>
          </a:prstGeom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nl-NL" dirty="0"/>
              <a:t>Basis van goed onderzoek: </a:t>
            </a:r>
          </a:p>
          <a:p>
            <a:pPr marL="1485900" lvl="2" indent="-342900"/>
            <a:r>
              <a:rPr lang="nl-NL" dirty="0"/>
              <a:t>Reproduceerbaar </a:t>
            </a:r>
          </a:p>
          <a:p>
            <a:pPr marL="1485900" lvl="2" indent="-342900"/>
            <a:r>
              <a:rPr lang="nl-NL" dirty="0"/>
              <a:t>Objectief </a:t>
            </a:r>
          </a:p>
          <a:p>
            <a:pPr marL="1485900" lvl="2" indent="-342900"/>
            <a:r>
              <a:rPr lang="nl-NL" dirty="0"/>
              <a:t>Betrouwbaar </a:t>
            </a:r>
          </a:p>
        </p:txBody>
      </p:sp>
    </p:spTree>
    <p:extLst>
      <p:ext uri="{BB962C8B-B14F-4D97-AF65-F5344CB8AC3E}">
        <p14:creationId xmlns:p14="http://schemas.microsoft.com/office/powerpoint/2010/main" val="1556291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9CE23D-51A8-49F9-8043-AE054DF1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Mini-onderzoek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2528AC2-2D66-484C-B0E6-F534967DF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4711" y="1728000"/>
            <a:ext cx="8787289" cy="4351338"/>
          </a:xfrm>
        </p:spPr>
        <p:txBody>
          <a:bodyPr>
            <a:normAutofit/>
          </a:bodyPr>
          <a:lstStyle/>
          <a:p>
            <a:r>
              <a:rPr lang="nl-NL" dirty="0"/>
              <a:t>Voer een onderzoekje uit op school/buiten.  </a:t>
            </a:r>
          </a:p>
          <a:p>
            <a:endParaRPr lang="nl-NL" dirty="0"/>
          </a:p>
          <a:p>
            <a:pPr lvl="2"/>
            <a:r>
              <a:rPr lang="nl-NL" dirty="0"/>
              <a:t>Je bedenkt een hoofdvraag met 2 deelvragen</a:t>
            </a:r>
          </a:p>
          <a:p>
            <a:pPr lvl="2"/>
            <a:r>
              <a:rPr lang="nl-NL" dirty="0"/>
              <a:t>Je stelt een hypothese op voor de hoofdvraag en de deelvragen</a:t>
            </a:r>
          </a:p>
          <a:p>
            <a:pPr lvl="2"/>
            <a:r>
              <a:rPr lang="nl-NL" dirty="0"/>
              <a:t>Je voert het onderzoek uit en trekt een conclusie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We presenteren het onderzoekje aan de klas. </a:t>
            </a:r>
          </a:p>
          <a:p>
            <a:pPr marL="1485900" lvl="2" indent="-342900"/>
            <a:r>
              <a:rPr lang="nl-NL" dirty="0"/>
              <a:t>	</a:t>
            </a:r>
            <a:r>
              <a:rPr lang="nl-NL" sz="1700" dirty="0"/>
              <a:t>Wat waren de hoofdvraag + deelvragen? </a:t>
            </a:r>
          </a:p>
          <a:p>
            <a:pPr marL="1485900" lvl="2" indent="-342900"/>
            <a:r>
              <a:rPr lang="nl-NL" sz="1700" dirty="0"/>
              <a:t>	Wat was de hypothese?</a:t>
            </a:r>
          </a:p>
          <a:p>
            <a:pPr marL="1485900" lvl="2" indent="-342900"/>
            <a:r>
              <a:rPr lang="nl-NL" sz="1700" dirty="0"/>
              <a:t>	Hoe hebben jullie het onderzoek uitgevoerd?</a:t>
            </a:r>
          </a:p>
          <a:p>
            <a:pPr marL="1485900" lvl="2" indent="-342900"/>
            <a:r>
              <a:rPr lang="nl-NL" sz="1700" dirty="0"/>
              <a:t>	Wat is de conclusie?</a:t>
            </a:r>
          </a:p>
        </p:txBody>
      </p:sp>
    </p:spTree>
    <p:extLst>
      <p:ext uri="{BB962C8B-B14F-4D97-AF65-F5344CB8AC3E}">
        <p14:creationId xmlns:p14="http://schemas.microsoft.com/office/powerpoint/2010/main" val="3708486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Afsluiting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6000" y="1656000"/>
            <a:ext cx="7740000" cy="4351338"/>
          </a:xfrm>
        </p:spPr>
        <p:txBody>
          <a:bodyPr/>
          <a:lstStyle/>
          <a:p>
            <a:r>
              <a:rPr lang="nl-NL" dirty="0"/>
              <a:t> Vragen?</a:t>
            </a:r>
          </a:p>
          <a:p>
            <a:endParaRPr lang="nl-NL" dirty="0"/>
          </a:p>
          <a:p>
            <a:pPr indent="0">
              <a:buNone/>
            </a:pPr>
            <a:endParaRPr lang="nl-NL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07381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41061D1F-1185-4354-8CF2-3876C5B5F1B8}" vid="{E260D763-58C3-4031-9DE3-B4F45C2CAB3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793C7D7F3BC946A5F2904ADE47754D" ma:contentTypeVersion="13" ma:contentTypeDescription="Een nieuw document maken." ma:contentTypeScope="" ma:versionID="9b463a96f9803f1404f6a9211a2e11d3">
  <xsd:schema xmlns:xsd="http://www.w3.org/2001/XMLSchema" xmlns:xs="http://www.w3.org/2001/XMLSchema" xmlns:p="http://schemas.microsoft.com/office/2006/metadata/properties" xmlns:ns3="c2e09757-d42c-4fcd-ae27-c71d4b258210" xmlns:ns4="bfe1b49f-1cd4-47d5-a3dc-4ad9ba0da7af" targetNamespace="http://schemas.microsoft.com/office/2006/metadata/properties" ma:root="true" ma:fieldsID="02d63a15b40c95f3d6f49a93ff0e5bf8" ns3:_="" ns4:_="">
    <xsd:import namespace="c2e09757-d42c-4fcd-ae27-c71d4b258210"/>
    <xsd:import namespace="bfe1b49f-1cd4-47d5-a3dc-4ad9ba0da7a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e09757-d42c-4fcd-ae27-c71d4b2582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1b49f-1cd4-47d5-a3dc-4ad9ba0da7a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1E0DFC-7B50-497C-A046-39493AD7A1B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6C77D60-BA6D-43A8-93D2-71D3271A2ABE}">
  <ds:schemaRefs>
    <ds:schemaRef ds:uri="bfe1b49f-1cd4-47d5-a3dc-4ad9ba0da7af"/>
    <ds:schemaRef ds:uri="c2e09757-d42c-4fcd-ae27-c71d4b258210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4351917-8ED3-4619-825F-DE81544249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e09757-d42c-4fcd-ae27-c71d4b258210"/>
    <ds:schemaRef ds:uri="bfe1b49f-1cd4-47d5-a3dc-4ad9ba0da7a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474</TotalTime>
  <Words>290</Words>
  <Application>Microsoft Office PowerPoint</Application>
  <PresentationFormat>Breedbeeld</PresentationFormat>
  <Paragraphs>85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Programma</vt:lpstr>
      <vt:lpstr>Onderzoek</vt:lpstr>
      <vt:lpstr>Onderzoek in de dierensector</vt:lpstr>
      <vt:lpstr>Hoe ziet het jaar eruit</vt:lpstr>
      <vt:lpstr>Inleverregels</vt:lpstr>
      <vt:lpstr>Onderzoeksopbouw  zie ook document op CL</vt:lpstr>
      <vt:lpstr>Mini-onderzoek</vt:lpstr>
      <vt:lpstr>Afsluiting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René Broek</dc:creator>
  <cp:lastModifiedBy>Emil van der Weijden</cp:lastModifiedBy>
  <cp:revision>48</cp:revision>
  <dcterms:created xsi:type="dcterms:W3CDTF">2018-08-31T10:01:22Z</dcterms:created>
  <dcterms:modified xsi:type="dcterms:W3CDTF">2022-10-28T06:53:27Z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0x01010079793C7D7F3BC946A5F2904ADE47754D</vt:lpwstr>
  </property>
</Properties>
</file>